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806" autoAdjust="0"/>
  </p:normalViewPr>
  <p:slideViewPr>
    <p:cSldViewPr>
      <p:cViewPr varScale="1">
        <p:scale>
          <a:sx n="85" d="100"/>
          <a:sy n="85" d="100"/>
        </p:scale>
        <p:origin x="1306" y="67"/>
      </p:cViewPr>
      <p:guideLst>
        <p:guide orient="horz" pos="52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2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83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83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03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7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25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4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48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34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24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0E31-F0A0-466C-BCA2-872C04FA3D0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E409-77E2-445A-8D09-EFEEA3667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6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47667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Illustration Photo</a:t>
            </a:r>
            <a:endParaRPr lang="ko-KR" altLang="en-US" sz="1400" dirty="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8" y="2636912"/>
            <a:ext cx="275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Layout &amp; Inside</a:t>
            </a:r>
            <a:endParaRPr lang="ko-KR" altLang="en-US" sz="1400" dirty="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6993" y="47667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General Information</a:t>
            </a:r>
            <a:endParaRPr lang="ko-KR" altLang="en-US" sz="1400" dirty="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47667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Price(without VAT)&amp;Available Area</a:t>
            </a:r>
            <a:endParaRPr lang="ko-KR" altLang="en-US" sz="1400" dirty="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641957"/>
            <a:ext cx="408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Specification</a:t>
            </a:r>
            <a:endParaRPr lang="ko-KR" altLang="en-US" sz="1400" dirty="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6611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6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SPECIAL SALE</a:t>
            </a:r>
            <a:endParaRPr lang="ko-KR" altLang="en-US" sz="1600" b="1" dirty="0">
              <a:solidFill>
                <a:schemeClr val="accent6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37394"/>
              </p:ext>
            </p:extLst>
          </p:nvPr>
        </p:nvGraphicFramePr>
        <p:xfrm>
          <a:off x="5940152" y="876320"/>
          <a:ext cx="25922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Land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 Area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9,900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Building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 Area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5,474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Ask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 Price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negotiable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7226"/>
              </p:ext>
            </p:extLst>
          </p:nvPr>
        </p:nvGraphicFramePr>
        <p:xfrm>
          <a:off x="5947001" y="2908909"/>
          <a:ext cx="2763627" cy="77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1F : Warehouse &amp; Other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4,165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2F : Office &amp; Other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1,309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CJ ONLYONE NEW 본문 Regular" panose="00000500000000000000" pitchFamily="2" charset="-127"/>
                          <a:ea typeface="CJ ONLYONE NEW 본문 Regular" panose="00000500000000000000" pitchFamily="2" charset="-127"/>
                        </a:rPr>
                        <a:t>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J ONLYONE NEW 본문 Regular" panose="00000500000000000000" pitchFamily="2" charset="-127"/>
                        <a:ea typeface="CJ ONLYONE NEW 본문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6" y="865295"/>
            <a:ext cx="2402677" cy="169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225106" y="3004264"/>
            <a:ext cx="4994966" cy="1971681"/>
            <a:chOff x="137239" y="3212976"/>
            <a:chExt cx="3930705" cy="1971681"/>
          </a:xfrm>
        </p:grpSpPr>
        <p:grpSp>
          <p:nvGrpSpPr>
            <p:cNvPr id="88" name="그룹 87"/>
            <p:cNvGrpSpPr/>
            <p:nvPr/>
          </p:nvGrpSpPr>
          <p:grpSpPr>
            <a:xfrm>
              <a:off x="137239" y="3212976"/>
              <a:ext cx="3930705" cy="1971681"/>
              <a:chOff x="2618780" y="7384067"/>
              <a:chExt cx="2325076" cy="1502324"/>
            </a:xfrm>
          </p:grpSpPr>
          <p:pic>
            <p:nvPicPr>
              <p:cNvPr id="8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780" y="7384067"/>
                <a:ext cx="2325076" cy="1502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모서리가 둥근 직사각형 89"/>
              <p:cNvSpPr/>
              <p:nvPr/>
            </p:nvSpPr>
            <p:spPr>
              <a:xfrm>
                <a:off x="2916536" y="7871217"/>
                <a:ext cx="207021" cy="720000"/>
              </a:xfrm>
              <a:prstGeom prst="round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fontAlgn="auto" latinLnBrk="0">
                  <a:spcBef>
                    <a:spcPct val="60000"/>
                  </a:spcBef>
                  <a:spcAft>
                    <a:spcPts val="0"/>
                  </a:spcAft>
                </a:pPr>
                <a:r>
                  <a:rPr kumimoji="0" lang="en-US" altLang="ko-KR" sz="400" b="1" u="none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KV</a:t>
                </a:r>
              </a:p>
              <a:p>
                <a:pPr algn="ctr" fontAlgn="auto" latinLnBrk="0">
                  <a:spcBef>
                    <a:spcPct val="60000"/>
                  </a:spcBef>
                  <a:spcAft>
                    <a:spcPts val="0"/>
                  </a:spcAft>
                </a:pPr>
                <a:r>
                  <a:rPr lang="vi-VN" altLang="ko-KR" sz="400" b="1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Đợi</a:t>
                </a:r>
                <a:r>
                  <a:rPr lang="en-US" altLang="ko-KR" sz="400" b="1" ker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 N</a:t>
                </a:r>
                <a:r>
                  <a:rPr lang="en-US" altLang="ko-KR" sz="400" b="1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hập Kho</a:t>
                </a:r>
                <a:endParaRPr kumimoji="0" lang="en-US" altLang="ko-KR" sz="400" b="1" u="none" kern="0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91" name="모서리가 둥근 직사각형 90"/>
              <p:cNvSpPr/>
              <p:nvPr/>
            </p:nvSpPr>
            <p:spPr>
              <a:xfrm>
                <a:off x="3430307" y="8158048"/>
                <a:ext cx="600848" cy="270038"/>
              </a:xfrm>
              <a:prstGeom prst="roundRect">
                <a:avLst>
                  <a:gd name="adj" fmla="val 8907"/>
                </a:avLst>
              </a:prstGeom>
              <a:solidFill>
                <a:srgbClr val="00B0F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latinLnBrk="0">
                  <a:spcBef>
                    <a:spcPct val="60000"/>
                  </a:spcBef>
                </a:pPr>
                <a:r>
                  <a:rPr lang="en-US" altLang="ko-KR" sz="500" b="1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Kho </a:t>
                </a:r>
                <a:r>
                  <a:rPr lang="vi-VN" altLang="ko-KR" sz="500" b="1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đô</a:t>
                </a:r>
                <a:r>
                  <a:rPr lang="en-US" altLang="ko-KR" sz="500" b="1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ng</a:t>
                </a:r>
                <a:endParaRPr lang="en-US" altLang="ko-KR" sz="500" b="1" kern="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92" name="모서리가 둥근 직사각형 91"/>
              <p:cNvSpPr/>
              <p:nvPr/>
            </p:nvSpPr>
            <p:spPr>
              <a:xfrm>
                <a:off x="3584676" y="8738688"/>
                <a:ext cx="593583" cy="108585"/>
              </a:xfrm>
              <a:prstGeom prst="roundRect">
                <a:avLst/>
              </a:prstGeom>
              <a:solidFill>
                <a:srgbClr val="00B0F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latinLnBrk="0">
                  <a:spcBef>
                    <a:spcPct val="60000"/>
                  </a:spcBef>
                </a:pPr>
                <a:r>
                  <a:rPr lang="en-US" altLang="ko-KR" sz="500" b="1" ker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Kho lạnh</a:t>
                </a:r>
                <a:endParaRPr lang="en-US" altLang="ko-KR" sz="500" b="1" kern="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93" name="모서리가 둥근 직사각형 92"/>
              <p:cNvSpPr/>
              <p:nvPr/>
            </p:nvSpPr>
            <p:spPr>
              <a:xfrm>
                <a:off x="3263265" y="8738688"/>
                <a:ext cx="270510" cy="108585"/>
              </a:xfrm>
              <a:prstGeom prst="roundRect">
                <a:avLst/>
              </a:prstGeom>
              <a:solidFill>
                <a:srgbClr val="00B0F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latinLnBrk="0">
                  <a:spcBef>
                    <a:spcPct val="60000"/>
                  </a:spcBef>
                </a:pPr>
                <a:r>
                  <a:rPr lang="en-US" altLang="ko-KR" sz="350" b="1" ker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Kho mát</a:t>
                </a:r>
                <a:endParaRPr lang="en-US" altLang="ko-KR" sz="350" b="1" kern="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94" name="타원 93"/>
              <p:cNvSpPr/>
              <p:nvPr/>
            </p:nvSpPr>
            <p:spPr>
              <a:xfrm>
                <a:off x="2708893" y="8108193"/>
                <a:ext cx="232508" cy="167460"/>
              </a:xfrm>
              <a:prstGeom prst="ellipse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fontAlgn="auto" latinLnBrk="0">
                  <a:spcBef>
                    <a:spcPct val="60000"/>
                  </a:spcBef>
                  <a:spcAft>
                    <a:spcPts val="0"/>
                  </a:spcAft>
                </a:pPr>
                <a:r>
                  <a:rPr kumimoji="0" lang="en-US" altLang="ko-KR" sz="500" b="1" u="none" kern="0" dirty="0" smtClean="0">
                    <a:latin typeface="Roboto" pitchFamily="2" charset="0"/>
                    <a:ea typeface="Roboto" pitchFamily="2" charset="0"/>
                  </a:rPr>
                  <a:t>1</a:t>
                </a:r>
                <a:endParaRPr kumimoji="0" lang="ko-KR" altLang="en-US" sz="500" b="1" u="none" kern="0" dirty="0" smtClean="0"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  <p:sp>
            <p:nvSpPr>
              <p:cNvPr id="95" name="모서리가 둥근 직사각형 94"/>
              <p:cNvSpPr/>
              <p:nvPr/>
            </p:nvSpPr>
            <p:spPr>
              <a:xfrm>
                <a:off x="3430307" y="7421854"/>
                <a:ext cx="600848" cy="184440"/>
              </a:xfrm>
              <a:prstGeom prst="roundRect">
                <a:avLst/>
              </a:prstGeom>
              <a:solidFill>
                <a:srgbClr val="00B0F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latinLnBrk="0">
                  <a:spcBef>
                    <a:spcPct val="60000"/>
                  </a:spcBef>
                </a:pPr>
                <a:r>
                  <a:rPr lang="en-US" altLang="ko-KR" sz="500" b="1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S</a:t>
                </a:r>
                <a:r>
                  <a:rPr lang="vi-VN" altLang="ko-KR" sz="500" b="1" kern="0" smtClea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ơ</a:t>
                </a:r>
                <a:r>
                  <a:rPr lang="en-US" altLang="ko-KR" sz="500" b="1" kern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</a:rPr>
                  <a:t> chế</a:t>
                </a:r>
                <a:endParaRPr lang="en-US" altLang="ko-KR" sz="500" b="1" kern="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96" name="굽은 화살표 95"/>
              <p:cNvSpPr/>
              <p:nvPr/>
            </p:nvSpPr>
            <p:spPr>
              <a:xfrm flipV="1">
                <a:off x="3711143" y="7747470"/>
                <a:ext cx="296676" cy="254116"/>
              </a:xfrm>
              <a:prstGeom prst="bentArrow">
                <a:avLst>
                  <a:gd name="adj1" fmla="val 20863"/>
                  <a:gd name="adj2" fmla="val 20932"/>
                  <a:gd name="adj3" fmla="val 34879"/>
                  <a:gd name="adj4" fmla="val 43750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70000">
                    <a:srgbClr val="FF0000"/>
                  </a:gs>
                </a:gsLst>
                <a:lin ang="189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vert270" wrap="none" lIns="72000" tIns="0" rIns="0" bIns="0" anchor="ctr"/>
              <a:lstStyle/>
              <a:p>
                <a:pPr algn="ctr" latinLnBrk="0">
                  <a:lnSpc>
                    <a:spcPct val="115000"/>
                  </a:lnSpc>
                  <a:spcBef>
                    <a:spcPct val="15000"/>
                  </a:spcBef>
                </a:pPr>
                <a:endParaRPr lang="ko-KR" altLang="en-US" sz="500" b="1" i="1" kern="0">
                  <a:solidFill>
                    <a:srgbClr val="920000"/>
                  </a:solidFill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  <p:sp>
            <p:nvSpPr>
              <p:cNvPr id="97" name="오른쪽 화살표 96"/>
              <p:cNvSpPr/>
              <p:nvPr/>
            </p:nvSpPr>
            <p:spPr>
              <a:xfrm>
                <a:off x="3198227" y="7644969"/>
                <a:ext cx="192155" cy="81051"/>
              </a:xfrm>
              <a:prstGeom prst="rightArrow">
                <a:avLst/>
              </a:prstGeom>
              <a:gradFill rotWithShape="1">
                <a:gsLst>
                  <a:gs pos="0">
                    <a:srgbClr val="FFFFFF">
                      <a:alpha val="66000"/>
                    </a:srgbClr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vert270" wrap="none" lIns="72000" tIns="0" rIns="0" bIns="0" anchor="ctr"/>
              <a:lstStyle/>
              <a:p>
                <a:pPr algn="ctr" latinLnBrk="0">
                  <a:lnSpc>
                    <a:spcPct val="115000"/>
                  </a:lnSpc>
                  <a:spcBef>
                    <a:spcPct val="15000"/>
                  </a:spcBef>
                </a:pPr>
                <a:endParaRPr lang="ko-KR" altLang="en-US" sz="500" b="1" i="1" kern="0">
                  <a:solidFill>
                    <a:srgbClr val="920000"/>
                  </a:solidFill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  <p:sp>
            <p:nvSpPr>
              <p:cNvPr id="98" name="오른쪽 화살표 97"/>
              <p:cNvSpPr/>
              <p:nvPr/>
            </p:nvSpPr>
            <p:spPr>
              <a:xfrm>
                <a:off x="3198227" y="8054178"/>
                <a:ext cx="192155" cy="81051"/>
              </a:xfrm>
              <a:prstGeom prst="rightArrow">
                <a:avLst/>
              </a:prstGeom>
              <a:gradFill rotWithShape="1">
                <a:gsLst>
                  <a:gs pos="0">
                    <a:srgbClr val="FFFFFF">
                      <a:alpha val="66000"/>
                    </a:srgbClr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vert270" wrap="none" lIns="72000" tIns="0" rIns="0" bIns="0" anchor="ctr"/>
              <a:lstStyle/>
              <a:p>
                <a:pPr algn="ctr" latinLnBrk="0">
                  <a:lnSpc>
                    <a:spcPct val="115000"/>
                  </a:lnSpc>
                  <a:spcBef>
                    <a:spcPct val="15000"/>
                  </a:spcBef>
                </a:pPr>
                <a:endParaRPr lang="ko-KR" altLang="en-US" sz="500" b="1" i="1" kern="0">
                  <a:solidFill>
                    <a:srgbClr val="920000"/>
                  </a:solidFill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  <p:sp>
            <p:nvSpPr>
              <p:cNvPr id="99" name="오른쪽 화살표 98"/>
              <p:cNvSpPr/>
              <p:nvPr/>
            </p:nvSpPr>
            <p:spPr>
              <a:xfrm>
                <a:off x="3198227" y="8651349"/>
                <a:ext cx="192155" cy="81051"/>
              </a:xfrm>
              <a:prstGeom prst="rightArrow">
                <a:avLst/>
              </a:prstGeom>
              <a:gradFill rotWithShape="1">
                <a:gsLst>
                  <a:gs pos="0">
                    <a:srgbClr val="FFFFFF">
                      <a:alpha val="66000"/>
                    </a:srgbClr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vert270" wrap="none" lIns="72000" tIns="0" rIns="0" bIns="0" anchor="ctr"/>
              <a:lstStyle/>
              <a:p>
                <a:pPr algn="ctr" latinLnBrk="0">
                  <a:lnSpc>
                    <a:spcPct val="115000"/>
                  </a:lnSpc>
                  <a:spcBef>
                    <a:spcPct val="15000"/>
                  </a:spcBef>
                </a:pPr>
                <a:endParaRPr lang="ko-KR" altLang="en-US" sz="500" b="1" i="1" kern="0">
                  <a:solidFill>
                    <a:srgbClr val="920000"/>
                  </a:solidFill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  <p:sp>
            <p:nvSpPr>
              <p:cNvPr id="100" name="오른쪽 화살표 99"/>
              <p:cNvSpPr/>
              <p:nvPr/>
            </p:nvSpPr>
            <p:spPr>
              <a:xfrm>
                <a:off x="4120656" y="8651349"/>
                <a:ext cx="192155" cy="81051"/>
              </a:xfrm>
              <a:prstGeom prst="rightArrow">
                <a:avLst/>
              </a:prstGeom>
              <a:gradFill rotWithShape="1">
                <a:gsLst>
                  <a:gs pos="0">
                    <a:srgbClr val="FFFFFF">
                      <a:alpha val="66000"/>
                    </a:srgbClr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vert270" wrap="none" lIns="72000" tIns="0" rIns="0" bIns="0" anchor="ctr"/>
              <a:lstStyle/>
              <a:p>
                <a:pPr algn="ctr" latinLnBrk="0">
                  <a:lnSpc>
                    <a:spcPct val="115000"/>
                  </a:lnSpc>
                  <a:spcBef>
                    <a:spcPct val="15000"/>
                  </a:spcBef>
                </a:pPr>
                <a:endParaRPr lang="ko-KR" altLang="en-US" sz="500" b="1" i="1" kern="0">
                  <a:solidFill>
                    <a:srgbClr val="920000"/>
                  </a:solidFill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  <p:sp>
            <p:nvSpPr>
              <p:cNvPr id="101" name="오른쪽 화살표 100"/>
              <p:cNvSpPr/>
              <p:nvPr/>
            </p:nvSpPr>
            <p:spPr>
              <a:xfrm>
                <a:off x="4120656" y="8049236"/>
                <a:ext cx="192155" cy="81051"/>
              </a:xfrm>
              <a:prstGeom prst="rightArrow">
                <a:avLst/>
              </a:prstGeom>
              <a:gradFill rotWithShape="1">
                <a:gsLst>
                  <a:gs pos="0">
                    <a:srgbClr val="FFFFFF">
                      <a:alpha val="66000"/>
                    </a:srgbClr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vert270" wrap="none" lIns="72000" tIns="0" rIns="0" bIns="0" anchor="ctr"/>
              <a:lstStyle/>
              <a:p>
                <a:pPr algn="ctr" latinLnBrk="0">
                  <a:lnSpc>
                    <a:spcPct val="115000"/>
                  </a:lnSpc>
                  <a:spcBef>
                    <a:spcPct val="15000"/>
                  </a:spcBef>
                </a:pPr>
                <a:endParaRPr lang="ko-KR" altLang="en-US" sz="500" b="1" i="1" kern="0">
                  <a:solidFill>
                    <a:srgbClr val="920000"/>
                  </a:solidFill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  <p:sp>
            <p:nvSpPr>
              <p:cNvPr id="102" name="오른쪽 화살표 101"/>
              <p:cNvSpPr/>
              <p:nvPr/>
            </p:nvSpPr>
            <p:spPr>
              <a:xfrm flipH="1">
                <a:off x="4120655" y="7644969"/>
                <a:ext cx="192155" cy="81051"/>
              </a:xfrm>
              <a:prstGeom prst="rightArrow">
                <a:avLst/>
              </a:prstGeom>
              <a:gradFill rotWithShape="1">
                <a:gsLst>
                  <a:gs pos="0">
                    <a:srgbClr val="FFFFFF">
                      <a:alpha val="66000"/>
                    </a:srgbClr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vert270" wrap="none" lIns="72000" tIns="0" rIns="0" bIns="0" anchor="ctr"/>
              <a:lstStyle/>
              <a:p>
                <a:pPr algn="ctr" latinLnBrk="0">
                  <a:lnSpc>
                    <a:spcPct val="115000"/>
                  </a:lnSpc>
                  <a:spcBef>
                    <a:spcPct val="15000"/>
                  </a:spcBef>
                </a:pPr>
                <a:endParaRPr lang="ko-KR" altLang="en-US" sz="500" b="1" i="1" kern="0">
                  <a:solidFill>
                    <a:srgbClr val="920000"/>
                  </a:solidFill>
                  <a:latin typeface="Roboto" pitchFamily="2" charset="0"/>
                  <a:ea typeface="CJ ONLYONE NEW 본문 OTF Regular" panose="00000500000000000000" pitchFamily="50" charset="-127"/>
                </a:endParaRPr>
              </a:p>
            </p:txBody>
          </p:sp>
        </p:grpSp>
        <p:sp>
          <p:nvSpPr>
            <p:cNvPr id="103" name="모서리가 둥근 직사각형 74"/>
            <p:cNvSpPr/>
            <p:nvPr/>
          </p:nvSpPr>
          <p:spPr>
            <a:xfrm>
              <a:off x="3288404" y="3856212"/>
              <a:ext cx="329144" cy="944943"/>
            </a:xfrm>
            <a:prstGeom prst="round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fontAlgn="auto" latinLnBrk="0">
                <a:spcBef>
                  <a:spcPct val="60000"/>
                </a:spcBef>
                <a:spcAft>
                  <a:spcPts val="0"/>
                </a:spcAft>
              </a:pPr>
              <a:r>
                <a:rPr kumimoji="0" lang="en-US" altLang="ko-KR" sz="400" b="1" u="none" kern="0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KV</a:t>
              </a:r>
            </a:p>
            <a:p>
              <a:pPr algn="ctr" fontAlgn="auto" latinLnBrk="0">
                <a:spcBef>
                  <a:spcPct val="60000"/>
                </a:spcBef>
                <a:spcAft>
                  <a:spcPts val="0"/>
                </a:spcAft>
              </a:pPr>
              <a:r>
                <a:rPr lang="vi-VN" altLang="ko-KR" sz="400" b="1" kern="0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Đợi</a:t>
              </a:r>
              <a:r>
                <a:rPr lang="en-US" altLang="ko-KR" sz="400" b="1" kern="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 </a:t>
              </a:r>
              <a:r>
                <a:rPr lang="en-US" altLang="ko-KR" sz="400" b="1" kern="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Xuất</a:t>
              </a:r>
              <a:r>
                <a:rPr lang="en-US" altLang="ko-KR" sz="400" b="1" kern="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 </a:t>
              </a:r>
              <a:r>
                <a:rPr lang="en-US" altLang="ko-KR" sz="400" b="1" kern="0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Kho</a:t>
              </a:r>
              <a:endParaRPr kumimoji="0" lang="en-US" altLang="ko-KR" sz="400" b="1" u="none" kern="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230981" y="5136960"/>
            <a:ext cx="4989091" cy="1489891"/>
            <a:chOff x="243397" y="5262180"/>
            <a:chExt cx="4154107" cy="1489891"/>
          </a:xfrm>
        </p:grpSpPr>
        <p:pic>
          <p:nvPicPr>
            <p:cNvPr id="105" name="그림 104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3375" y="5272816"/>
              <a:ext cx="1297623" cy="686755"/>
            </a:xfrm>
            <a:prstGeom prst="rect">
              <a:avLst/>
            </a:prstGeom>
          </p:spPr>
        </p:pic>
        <p:pic>
          <p:nvPicPr>
            <p:cNvPr id="106" name="그림 105"/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397" y="5262181"/>
              <a:ext cx="1328013" cy="706314"/>
            </a:xfrm>
            <a:prstGeom prst="rect">
              <a:avLst/>
            </a:prstGeom>
          </p:spPr>
        </p:pic>
        <p:pic>
          <p:nvPicPr>
            <p:cNvPr id="107" name="그림 106"/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2962" y="5262180"/>
              <a:ext cx="1445874" cy="706315"/>
            </a:xfrm>
            <a:prstGeom prst="rect">
              <a:avLst/>
            </a:prstGeom>
          </p:spPr>
        </p:pic>
        <p:grpSp>
          <p:nvGrpSpPr>
            <p:cNvPr id="108" name="그룹 107"/>
            <p:cNvGrpSpPr/>
            <p:nvPr/>
          </p:nvGrpSpPr>
          <p:grpSpPr>
            <a:xfrm>
              <a:off x="243398" y="5997370"/>
              <a:ext cx="2672418" cy="750987"/>
              <a:chOff x="755650" y="3049099"/>
              <a:chExt cx="5368152" cy="1502977"/>
            </a:xfrm>
          </p:grpSpPr>
          <p:pic>
            <p:nvPicPr>
              <p:cNvPr id="109" name="그림 10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650" y="3049099"/>
                <a:ext cx="2668158" cy="1495160"/>
              </a:xfrm>
              <a:prstGeom prst="rect">
                <a:avLst/>
              </a:prstGeom>
            </p:spPr>
          </p:pic>
          <p:pic>
            <p:nvPicPr>
              <p:cNvPr id="110" name="그림 10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0446" y="3049099"/>
                <a:ext cx="2653356" cy="1502977"/>
              </a:xfrm>
              <a:prstGeom prst="rect">
                <a:avLst/>
              </a:prstGeom>
            </p:spPr>
          </p:pic>
        </p:grpSp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50264" y="6004990"/>
              <a:ext cx="1447240" cy="747081"/>
            </a:xfrm>
            <a:prstGeom prst="rect">
              <a:avLst/>
            </a:prstGeom>
          </p:spPr>
        </p:pic>
      </p:grpSp>
      <p:graphicFrame>
        <p:nvGraphicFramePr>
          <p:cNvPr id="1029" name="개체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48141"/>
              </p:ext>
            </p:extLst>
          </p:nvPr>
        </p:nvGraphicFramePr>
        <p:xfrm>
          <a:off x="5976285" y="3814709"/>
          <a:ext cx="2734343" cy="2804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워크시트" r:id="rId11" imgW="3291840" imgH="2819274" progId="Excel.Sheet.12">
                  <p:embed/>
                </p:oleObj>
              </mc:Choice>
              <mc:Fallback>
                <p:oleObj name="워크시트" r:id="rId11" imgW="3291840" imgH="28192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76285" y="3814709"/>
                        <a:ext cx="2734343" cy="2804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개체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44225"/>
              </p:ext>
            </p:extLst>
          </p:nvPr>
        </p:nvGraphicFramePr>
        <p:xfrm>
          <a:off x="2747285" y="797785"/>
          <a:ext cx="3048851" cy="175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워크시트" r:id="rId13" imgW="3231022" imgH="1531809" progId="Excel.Sheet.12">
                  <p:embed/>
                </p:oleObj>
              </mc:Choice>
              <mc:Fallback>
                <p:oleObj name="워크시트" r:id="rId13" imgW="3231022" imgH="15318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47285" y="797785"/>
                        <a:ext cx="3048851" cy="1758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0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59</Words>
  <Application>Microsoft Office PowerPoint</Application>
  <PresentationFormat>화면 슬라이드 쇼(4:3)</PresentationFormat>
  <Paragraphs>25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Arial Unicode MS</vt:lpstr>
      <vt:lpstr>CJ ONLYONE NEW 본문 OTF Regular</vt:lpstr>
      <vt:lpstr>CJ ONLYONE NEW 본문 Regular</vt:lpstr>
      <vt:lpstr>Roboto</vt:lpstr>
      <vt:lpstr>맑은 고딕</vt:lpstr>
      <vt:lpstr>Arial</vt:lpstr>
      <vt:lpstr>Office 테마</vt:lpstr>
      <vt:lpstr>워크시트</vt:lpstr>
      <vt:lpstr>PowerPoint 프레젠테이션</vt:lpstr>
    </vt:vector>
  </TitlesOfParts>
  <Company>CJ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Freshway</dc:creator>
  <cp:lastModifiedBy>Windows 사용자</cp:lastModifiedBy>
  <cp:revision>14</cp:revision>
  <cp:lastPrinted>2022-02-08T09:31:38Z</cp:lastPrinted>
  <dcterms:created xsi:type="dcterms:W3CDTF">2022-02-07T01:57:48Z</dcterms:created>
  <dcterms:modified xsi:type="dcterms:W3CDTF">2022-02-09T03:13:52Z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DRClass">
    <vt:lpwstr>0</vt:lpwstr>
  </property>
  <property fmtid="{D5CDD505-2E9C-101B-9397-08002B2CF9AE}" pid="3" name="FDRSet">
    <vt:lpwstr>manual</vt:lpwstr>
  </property>
</Properties>
</file>